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3" d="100"/>
          <a:sy n="73"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buzhiq000@citymail.cuny.edu" userId="S::xbuzhiq000@citymail.cuny.edu::5157367e-6928-47b9-a8cc-2f3be1e40edc" providerId="AD" clId="Web-{118F8A64-D6B1-E6B0-B10D-864B4DDCFA9A}"/>
    <pc:docChg chg="modSld">
      <pc:chgData name="xbuzhiq000@citymail.cuny.edu" userId="S::xbuzhiq000@citymail.cuny.edu::5157367e-6928-47b9-a8cc-2f3be1e40edc" providerId="AD" clId="Web-{118F8A64-D6B1-E6B0-B10D-864B4DDCFA9A}" dt="2018-12-04T11:48:39.446" v="78" actId="20577"/>
      <pc:docMkLst>
        <pc:docMk/>
      </pc:docMkLst>
      <pc:sldChg chg="modSp">
        <pc:chgData name="xbuzhiq000@citymail.cuny.edu" userId="S::xbuzhiq000@citymail.cuny.edu::5157367e-6928-47b9-a8cc-2f3be1e40edc" providerId="AD" clId="Web-{118F8A64-D6B1-E6B0-B10D-864B4DDCFA9A}" dt="2018-12-04T11:48:37.399" v="76" actId="20577"/>
        <pc:sldMkLst>
          <pc:docMk/>
          <pc:sldMk cId="1436638033" sldId="262"/>
        </pc:sldMkLst>
        <pc:spChg chg="mod">
          <ac:chgData name="xbuzhiq000@citymail.cuny.edu" userId="S::xbuzhiq000@citymail.cuny.edu::5157367e-6928-47b9-a8cc-2f3be1e40edc" providerId="AD" clId="Web-{118F8A64-D6B1-E6B0-B10D-864B4DDCFA9A}" dt="2018-12-04T11:48:37.399" v="76" actId="20577"/>
          <ac:spMkLst>
            <pc:docMk/>
            <pc:sldMk cId="1436638033" sldId="262"/>
            <ac:spMk id="3" creationId="{9854B0B7-3342-694C-8855-478FA2D46373}"/>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12/11/2018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12/11/2018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12/11/2018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ritingcommons.org/writers-on-revis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7521" y="992676"/>
            <a:ext cx="8825658" cy="1541837"/>
          </a:xfrm>
        </p:spPr>
        <p:txBody>
          <a:bodyPr/>
          <a:lstStyle/>
          <a:p>
            <a:r>
              <a:rPr lang="en-US" dirty="0" err="1">
                <a:latin typeface="Castellar"/>
              </a:rPr>
              <a:t>REVISion</a:t>
            </a:r>
            <a:r>
              <a:rPr lang="en-US" dirty="0">
                <a:latin typeface="Castellar"/>
              </a:rPr>
              <a:t> STRATEGIES</a:t>
            </a:r>
          </a:p>
        </p:txBody>
      </p:sp>
      <p:sp>
        <p:nvSpPr>
          <p:cNvPr id="3" name="Subtitle 2"/>
          <p:cNvSpPr>
            <a:spLocks noGrp="1"/>
          </p:cNvSpPr>
          <p:nvPr>
            <p:ph type="subTitle" idx="1"/>
          </p:nvPr>
        </p:nvSpPr>
        <p:spPr>
          <a:xfrm>
            <a:off x="1658163" y="2822059"/>
            <a:ext cx="8825658" cy="2917381"/>
          </a:xfrm>
        </p:spPr>
        <p:txBody>
          <a:bodyPr/>
          <a:lstStyle/>
          <a:p>
            <a:r>
              <a:rPr lang="en-US" sz="2000" dirty="0"/>
              <a:t>- What is revision? How does it differ from Editing?</a:t>
            </a:r>
          </a:p>
          <a:p>
            <a:endParaRPr lang="en-US" sz="2000" dirty="0"/>
          </a:p>
          <a:p>
            <a:r>
              <a:rPr lang="en-US" sz="2000"/>
              <a:t>- What are some Revision strategies we can use?</a:t>
            </a:r>
            <a:endParaRPr lang="en-US"/>
          </a:p>
          <a:p>
            <a:endParaRPr lang="en-US" sz="2000" dirty="0"/>
          </a:p>
          <a:p>
            <a:r>
              <a:rPr lang="en-US" sz="2000"/>
              <a:t>-How can revision strategies help us in our writing process?</a:t>
            </a:r>
            <a:endParaRPr lang="en-US" sz="2000" dirty="0"/>
          </a:p>
        </p:txBody>
      </p:sp>
    </p:spTree>
    <p:extLst>
      <p:ext uri="{BB962C8B-B14F-4D97-AF65-F5344CB8AC3E}">
        <p14:creationId xmlns:p14="http://schemas.microsoft.com/office/powerpoint/2010/main" val="35632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193C5-BB7A-4957-A5A2-46F6C6DAF7B6}"/>
              </a:ext>
            </a:extLst>
          </p:cNvPr>
          <p:cNvSpPr>
            <a:spLocks noGrp="1"/>
          </p:cNvSpPr>
          <p:nvPr>
            <p:ph type="title"/>
          </p:nvPr>
        </p:nvSpPr>
        <p:spPr>
          <a:xfrm>
            <a:off x="1154954" y="973668"/>
            <a:ext cx="8761413" cy="1066397"/>
          </a:xfrm>
        </p:spPr>
        <p:txBody>
          <a:bodyPr/>
          <a:lstStyle/>
          <a:p>
            <a:r>
              <a:rPr lang="en-US" dirty="0"/>
              <a:t>What is revision? How does it differ from editing?</a:t>
            </a:r>
          </a:p>
        </p:txBody>
      </p:sp>
      <p:sp>
        <p:nvSpPr>
          <p:cNvPr id="3" name="Content Placeholder 2">
            <a:extLst>
              <a:ext uri="{FF2B5EF4-FFF2-40B4-BE49-F238E27FC236}">
                <a16:creationId xmlns:a16="http://schemas.microsoft.com/office/drawing/2014/main" id="{6C19001D-EF4F-4E9F-A914-BA7E3EB4C0AC}"/>
              </a:ext>
            </a:extLst>
          </p:cNvPr>
          <p:cNvSpPr>
            <a:spLocks noGrp="1"/>
          </p:cNvSpPr>
          <p:nvPr>
            <p:ph idx="1"/>
          </p:nvPr>
        </p:nvSpPr>
        <p:spPr>
          <a:xfrm>
            <a:off x="1154954" y="2603500"/>
            <a:ext cx="10450300" cy="3761355"/>
          </a:xfrm>
        </p:spPr>
        <p:txBody>
          <a:bodyPr vert="horz" lIns="91440" tIns="45720" rIns="91440" bIns="45720" rtlCol="0" anchor="t">
            <a:normAutofit/>
          </a:bodyPr>
          <a:lstStyle/>
          <a:p>
            <a:r>
              <a:rPr lang="en-US" sz="2000" dirty="0"/>
              <a:t>Revision is the process in which writing is analyzed in depth. Revision is reworking and rewriting, it's not changing a few words or adding a sentence. To revise a paper one needs to; add or eliminate unnecessary information, move paragraphs and sentences around, double check that the argument and the evidence create the wanted effect and rearrange information for clarity and effect.</a:t>
            </a:r>
          </a:p>
          <a:p>
            <a:r>
              <a:rPr lang="en-US" sz="2000" dirty="0"/>
              <a:t>Editing like revision has to do with fixing the flaws of a paper but editing focuses mainly on surface errors. When editing, a person checks for mistakes in spelling, grammar and punctuation.</a:t>
            </a:r>
          </a:p>
        </p:txBody>
      </p:sp>
    </p:spTree>
    <p:extLst>
      <p:ext uri="{BB962C8B-B14F-4D97-AF65-F5344CB8AC3E}">
        <p14:creationId xmlns:p14="http://schemas.microsoft.com/office/powerpoint/2010/main" val="636802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066E-BFE2-4A3F-A528-516501AFFD4C}"/>
              </a:ext>
            </a:extLst>
          </p:cNvPr>
          <p:cNvSpPr>
            <a:spLocks noGrp="1"/>
          </p:cNvSpPr>
          <p:nvPr>
            <p:ph type="title"/>
          </p:nvPr>
        </p:nvSpPr>
        <p:spPr>
          <a:xfrm>
            <a:off x="1126199" y="801140"/>
            <a:ext cx="8969432" cy="1066397"/>
          </a:xfrm>
        </p:spPr>
        <p:txBody>
          <a:bodyPr/>
          <a:lstStyle/>
          <a:p>
            <a:r>
              <a:rPr lang="en-US" dirty="0"/>
              <a:t>What are some revision strategies we </a:t>
            </a:r>
            <a:r>
              <a:rPr lang="en-US"/>
              <a:t>can use?/And how are they useful... </a:t>
            </a:r>
            <a:endParaRPr lang="en-US" dirty="0"/>
          </a:p>
        </p:txBody>
      </p:sp>
      <p:sp>
        <p:nvSpPr>
          <p:cNvPr id="3" name="Text Placeholder 2">
            <a:extLst>
              <a:ext uri="{FF2B5EF4-FFF2-40B4-BE49-F238E27FC236}">
                <a16:creationId xmlns:a16="http://schemas.microsoft.com/office/drawing/2014/main" id="{A0E57FA9-A215-46BC-98A1-95E21180D647}"/>
              </a:ext>
            </a:extLst>
          </p:cNvPr>
          <p:cNvSpPr>
            <a:spLocks noGrp="1"/>
          </p:cNvSpPr>
          <p:nvPr>
            <p:ph type="body" idx="1"/>
          </p:nvPr>
        </p:nvSpPr>
        <p:spPr>
          <a:xfrm>
            <a:off x="1068691" y="2517238"/>
            <a:ext cx="3256896" cy="662526"/>
          </a:xfrm>
        </p:spPr>
        <p:txBody>
          <a:bodyPr/>
          <a:lstStyle/>
          <a:p>
            <a:r>
              <a:rPr lang="en-US" dirty="0"/>
              <a:t>Distance/Time</a:t>
            </a:r>
          </a:p>
        </p:txBody>
      </p:sp>
      <p:sp>
        <p:nvSpPr>
          <p:cNvPr id="4" name="Text Placeholder 3">
            <a:extLst>
              <a:ext uri="{FF2B5EF4-FFF2-40B4-BE49-F238E27FC236}">
                <a16:creationId xmlns:a16="http://schemas.microsoft.com/office/drawing/2014/main" id="{8B635C89-26BB-4643-89F5-8B7A0201557B}"/>
              </a:ext>
            </a:extLst>
          </p:cNvPr>
          <p:cNvSpPr>
            <a:spLocks noGrp="1"/>
          </p:cNvSpPr>
          <p:nvPr>
            <p:ph type="body" sz="half" idx="15"/>
          </p:nvPr>
        </p:nvSpPr>
        <p:spPr>
          <a:xfrm>
            <a:off x="1068689" y="3179764"/>
            <a:ext cx="3141879" cy="3523027"/>
          </a:xfrm>
        </p:spPr>
        <p:txBody>
          <a:bodyPr>
            <a:normAutofit lnSpcReduction="10000"/>
          </a:bodyPr>
          <a:lstStyle/>
          <a:p>
            <a:r>
              <a:rPr lang="en-US" sz="1800" dirty="0"/>
              <a:t>Before revising a paper it's important that you take a break from your work. Allowing time between writing and revision will allow to look at your work with fresh eyes. This way you can rethink what you are saying. However you don't want to distance too much since then you will lose connection with your paper.</a:t>
            </a:r>
            <a:endParaRPr lang="en-US"/>
          </a:p>
        </p:txBody>
      </p:sp>
      <p:sp>
        <p:nvSpPr>
          <p:cNvPr id="5" name="Text Placeholder 4">
            <a:extLst>
              <a:ext uri="{FF2B5EF4-FFF2-40B4-BE49-F238E27FC236}">
                <a16:creationId xmlns:a16="http://schemas.microsoft.com/office/drawing/2014/main" id="{27AC4A71-BFF8-4C55-A208-9F3433894ED2}"/>
              </a:ext>
            </a:extLst>
          </p:cNvPr>
          <p:cNvSpPr>
            <a:spLocks noGrp="1"/>
          </p:cNvSpPr>
          <p:nvPr>
            <p:ph type="body" sz="quarter" idx="3"/>
          </p:nvPr>
        </p:nvSpPr>
        <p:spPr>
          <a:xfrm>
            <a:off x="4440834" y="2416594"/>
            <a:ext cx="3276405" cy="576262"/>
          </a:xfrm>
        </p:spPr>
        <p:txBody>
          <a:bodyPr/>
          <a:lstStyle/>
          <a:p>
            <a:r>
              <a:rPr lang="en-US" dirty="0"/>
              <a:t>Reading aloud</a:t>
            </a:r>
          </a:p>
        </p:txBody>
      </p:sp>
      <p:sp>
        <p:nvSpPr>
          <p:cNvPr id="6" name="Text Placeholder 5">
            <a:extLst>
              <a:ext uri="{FF2B5EF4-FFF2-40B4-BE49-F238E27FC236}">
                <a16:creationId xmlns:a16="http://schemas.microsoft.com/office/drawing/2014/main" id="{01678698-56D7-4F59-9966-B1DB61086B85}"/>
              </a:ext>
            </a:extLst>
          </p:cNvPr>
          <p:cNvSpPr>
            <a:spLocks noGrp="1"/>
          </p:cNvSpPr>
          <p:nvPr>
            <p:ph type="body" sz="half" idx="16"/>
          </p:nvPr>
        </p:nvSpPr>
        <p:spPr>
          <a:xfrm>
            <a:off x="4440834" y="2992858"/>
            <a:ext cx="3348291" cy="3465519"/>
          </a:xfrm>
        </p:spPr>
        <p:txBody>
          <a:bodyPr vert="horz" lIns="91440" tIns="45720" rIns="91440" bIns="45720" rtlCol="0" anchor="t">
            <a:noAutofit/>
          </a:bodyPr>
          <a:lstStyle/>
          <a:p>
            <a:r>
              <a:rPr lang="en-US" sz="1600" dirty="0"/>
              <a:t>First you will need to find a place that you are comfortable reading aloud in and then you can start reading aloud your work. Reading aloud will help you analyze if your ideas move logically. Also if you get bored reading your paper it will mean that the readers will also lose interest in your paper and you will need to make a few changes to make sure your </a:t>
            </a:r>
            <a:r>
              <a:rPr lang="en-US" sz="1600"/>
              <a:t>audience is engaged.</a:t>
            </a:r>
            <a:endParaRPr lang="en-US" sz="1600" dirty="0"/>
          </a:p>
        </p:txBody>
      </p:sp>
      <p:sp>
        <p:nvSpPr>
          <p:cNvPr id="7" name="Text Placeholder 6">
            <a:extLst>
              <a:ext uri="{FF2B5EF4-FFF2-40B4-BE49-F238E27FC236}">
                <a16:creationId xmlns:a16="http://schemas.microsoft.com/office/drawing/2014/main" id="{60B05B3F-11D4-400B-A73A-0CC3A0A17634}"/>
              </a:ext>
            </a:extLst>
          </p:cNvPr>
          <p:cNvSpPr>
            <a:spLocks noGrp="1"/>
          </p:cNvSpPr>
          <p:nvPr>
            <p:ph type="body" sz="quarter" idx="13"/>
          </p:nvPr>
        </p:nvSpPr>
        <p:spPr>
          <a:xfrm>
            <a:off x="7787493" y="2517237"/>
            <a:ext cx="3145730" cy="576262"/>
          </a:xfrm>
        </p:spPr>
        <p:txBody>
          <a:bodyPr/>
          <a:lstStyle/>
          <a:p>
            <a:r>
              <a:rPr lang="en-US"/>
              <a:t>Revise first,then edit</a:t>
            </a:r>
            <a:endParaRPr lang="en-US" dirty="0"/>
          </a:p>
        </p:txBody>
      </p:sp>
      <p:sp>
        <p:nvSpPr>
          <p:cNvPr id="8" name="Text Placeholder 7">
            <a:extLst>
              <a:ext uri="{FF2B5EF4-FFF2-40B4-BE49-F238E27FC236}">
                <a16:creationId xmlns:a16="http://schemas.microsoft.com/office/drawing/2014/main" id="{9606E00A-A2F1-4B3D-BBED-9AB2CB4C7A14}"/>
              </a:ext>
            </a:extLst>
          </p:cNvPr>
          <p:cNvSpPr>
            <a:spLocks noGrp="1"/>
          </p:cNvSpPr>
          <p:nvPr>
            <p:ph type="body" sz="half" idx="17"/>
          </p:nvPr>
        </p:nvSpPr>
        <p:spPr>
          <a:xfrm>
            <a:off x="7802065" y="3179762"/>
            <a:ext cx="3145536" cy="2847293"/>
          </a:xfrm>
        </p:spPr>
        <p:txBody>
          <a:bodyPr/>
          <a:lstStyle/>
          <a:p>
            <a:r>
              <a:rPr lang="en-US" sz="1600" dirty="0"/>
              <a:t>You don't want to waste your time, when in the end you might end up deleting an entire paragraph, that’s why </a:t>
            </a:r>
            <a:r>
              <a:rPr lang="en-US" sz="1600"/>
              <a:t>it's crucial to revise your writing first and then editing.</a:t>
            </a:r>
            <a:endParaRPr lang="en-US" sz="1600" dirty="0"/>
          </a:p>
        </p:txBody>
      </p:sp>
    </p:spTree>
    <p:extLst>
      <p:ext uri="{BB962C8B-B14F-4D97-AF65-F5344CB8AC3E}">
        <p14:creationId xmlns:p14="http://schemas.microsoft.com/office/powerpoint/2010/main" val="10555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1FDF3-E2A3-452A-9CD2-B9E91A671867}"/>
              </a:ext>
            </a:extLst>
          </p:cNvPr>
          <p:cNvSpPr>
            <a:spLocks noGrp="1"/>
          </p:cNvSpPr>
          <p:nvPr>
            <p:ph type="title"/>
          </p:nvPr>
        </p:nvSpPr>
        <p:spPr/>
        <p:txBody>
          <a:bodyPr/>
          <a:lstStyle/>
          <a:p>
            <a:r>
              <a:rPr lang="en-US"/>
              <a:t>Getting feedback</a:t>
            </a:r>
          </a:p>
        </p:txBody>
      </p:sp>
      <p:sp>
        <p:nvSpPr>
          <p:cNvPr id="3" name="Content Placeholder 2">
            <a:extLst>
              <a:ext uri="{FF2B5EF4-FFF2-40B4-BE49-F238E27FC236}">
                <a16:creationId xmlns:a16="http://schemas.microsoft.com/office/drawing/2014/main" id="{6D400E01-8CD1-438C-9C7F-B0EE97E524E0}"/>
              </a:ext>
            </a:extLst>
          </p:cNvPr>
          <p:cNvSpPr>
            <a:spLocks noGrp="1"/>
          </p:cNvSpPr>
          <p:nvPr>
            <p:ph idx="1"/>
          </p:nvPr>
        </p:nvSpPr>
        <p:spPr>
          <a:xfrm>
            <a:off x="1154954" y="2603500"/>
            <a:ext cx="10004602" cy="3660715"/>
          </a:xfrm>
        </p:spPr>
        <p:txBody>
          <a:bodyPr vert="horz" lIns="91440" tIns="45720" rIns="91440" bIns="45720" rtlCol="0" anchor="t">
            <a:normAutofit/>
          </a:bodyPr>
          <a:lstStyle/>
          <a:p>
            <a:endParaRPr lang="en-US" dirty="0"/>
          </a:p>
          <a:p>
            <a:endParaRPr lang="en-US" dirty="0"/>
          </a:p>
          <a:p>
            <a:r>
              <a:rPr lang="en-US" sz="2000"/>
              <a:t>Getting feedback from others can help you see flaws that you weren't able to see when examining your paper.</a:t>
            </a:r>
          </a:p>
          <a:p>
            <a:endParaRPr lang="en-US" dirty="0"/>
          </a:p>
          <a:p>
            <a:r>
              <a:rPr lang="en-US" sz="2000"/>
              <a:t>It's important to take your peers opinions into consideration since one of your purposes is to make your work understandable and enjoyable to your </a:t>
            </a:r>
            <a:r>
              <a:rPr lang="en-US" sz="2000" dirty="0"/>
              <a:t>readers.</a:t>
            </a:r>
          </a:p>
        </p:txBody>
      </p:sp>
    </p:spTree>
    <p:extLst>
      <p:ext uri="{BB962C8B-B14F-4D97-AF65-F5344CB8AC3E}">
        <p14:creationId xmlns:p14="http://schemas.microsoft.com/office/powerpoint/2010/main" val="831830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091D54B-59AB-4A5E-8E9E-0421BD66D4F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547CE62E-FFFD-4A1F-BA78-C3B89C36FC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5" name="Rectangle 14">
            <a:extLst>
              <a:ext uri="{FF2B5EF4-FFF2-40B4-BE49-F238E27FC236}">
                <a16:creationId xmlns:a16="http://schemas.microsoft.com/office/drawing/2014/main" id="{B8144315-1C5A-4185-A952-25D98D303D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7" name="Freeform 5">
            <a:extLst>
              <a:ext uri="{FF2B5EF4-FFF2-40B4-BE49-F238E27FC236}">
                <a16:creationId xmlns:a16="http://schemas.microsoft.com/office/drawing/2014/main" id="{11CAC6F2-0806-417B-BF5D-5AEF6195FA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9" name="Rectangle 18">
            <a:extLst>
              <a:ext uri="{FF2B5EF4-FFF2-40B4-BE49-F238E27FC236}">
                <a16:creationId xmlns:a16="http://schemas.microsoft.com/office/drawing/2014/main" id="{D4723B02-0AAB-4F6E-BA41-8ED99D559D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E81A9AD-5513-4CBC-93F3-006C244F7B75}"/>
              </a:ext>
            </a:extLst>
          </p:cNvPr>
          <p:cNvSpPr>
            <a:spLocks noGrp="1"/>
          </p:cNvSpPr>
          <p:nvPr>
            <p:ph type="title"/>
          </p:nvPr>
        </p:nvSpPr>
        <p:spPr>
          <a:xfrm>
            <a:off x="8261414" y="2593930"/>
            <a:ext cx="3382297" cy="823429"/>
          </a:xfrm>
        </p:spPr>
        <p:txBody>
          <a:bodyPr vert="horz" lIns="91440" tIns="45720" rIns="91440" bIns="45720" rtlCol="0" anchor="b">
            <a:normAutofit fontScale="90000"/>
          </a:bodyPr>
          <a:lstStyle/>
          <a:p>
            <a:r>
              <a:rPr lang="en-US" sz="5000">
                <a:solidFill>
                  <a:srgbClr val="EBEBEB"/>
                </a:solidFill>
              </a:rPr>
              <a:t>Example</a:t>
            </a:r>
            <a:endParaRPr lang="en-US" sz="5000" b="0" i="0" kern="1200" dirty="0">
              <a:solidFill>
                <a:srgbClr val="EBEBEB"/>
              </a:solidFill>
              <a:latin typeface="+mj-lt"/>
            </a:endParaRPr>
          </a:p>
        </p:txBody>
      </p:sp>
      <p:pic>
        <p:nvPicPr>
          <p:cNvPr id="8" name="Picture 5">
            <a:extLst>
              <a:ext uri="{FF2B5EF4-FFF2-40B4-BE49-F238E27FC236}">
                <a16:creationId xmlns:a16="http://schemas.microsoft.com/office/drawing/2014/main" id="{83903C44-DEBB-4468-B6EB-17B56FDEED66}"/>
              </a:ext>
            </a:extLst>
          </p:cNvPr>
          <p:cNvPicPr>
            <a:picLocks noGrp="1" noChangeAspect="1"/>
          </p:cNvPicPr>
          <p:nvPr>
            <p:ph sz="half" idx="1"/>
          </p:nvPr>
        </p:nvPicPr>
        <p:blipFill>
          <a:blip r:embed="rId3"/>
          <a:stretch>
            <a:fillRect/>
          </a:stretch>
        </p:blipFill>
        <p:spPr>
          <a:xfrm>
            <a:off x="635311" y="1005430"/>
            <a:ext cx="7621094" cy="4930288"/>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156451867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40D6C-2CCE-476E-9F44-2383AEAB2D46}"/>
              </a:ext>
            </a:extLst>
          </p:cNvPr>
          <p:cNvSpPr>
            <a:spLocks noGrp="1"/>
          </p:cNvSpPr>
          <p:nvPr>
            <p:ph type="title"/>
          </p:nvPr>
        </p:nvSpPr>
        <p:spPr>
          <a:xfrm>
            <a:off x="1154954" y="758008"/>
            <a:ext cx="8761413" cy="1152661"/>
          </a:xfrm>
        </p:spPr>
        <p:txBody>
          <a:bodyPr/>
          <a:lstStyle/>
          <a:p>
            <a:r>
              <a:rPr lang="en-US" dirty="0"/>
              <a:t>Questions to keep in mind when </a:t>
            </a:r>
            <a:r>
              <a:rPr lang="en-US"/>
              <a:t>revising:</a:t>
            </a:r>
            <a:endParaRPr lang="en-US" dirty="0"/>
          </a:p>
        </p:txBody>
      </p:sp>
      <p:sp>
        <p:nvSpPr>
          <p:cNvPr id="3" name="Content Placeholder 2">
            <a:extLst>
              <a:ext uri="{FF2B5EF4-FFF2-40B4-BE49-F238E27FC236}">
                <a16:creationId xmlns:a16="http://schemas.microsoft.com/office/drawing/2014/main" id="{5B58CB94-E663-425A-92F1-2174FA106C70}"/>
              </a:ext>
            </a:extLst>
          </p:cNvPr>
          <p:cNvSpPr>
            <a:spLocks noGrp="1"/>
          </p:cNvSpPr>
          <p:nvPr>
            <p:ph idx="1"/>
          </p:nvPr>
        </p:nvSpPr>
        <p:spPr>
          <a:xfrm>
            <a:off x="1154954" y="2603500"/>
            <a:ext cx="9688300" cy="3416300"/>
          </a:xfrm>
        </p:spPr>
        <p:txBody>
          <a:bodyPr vert="horz" lIns="91440" tIns="45720" rIns="91440" bIns="45720" rtlCol="0" anchor="t">
            <a:normAutofit/>
          </a:bodyPr>
          <a:lstStyle/>
          <a:p>
            <a:r>
              <a:rPr lang="en-US" sz="2000"/>
              <a:t>Is the writing clear? Does it make sense?</a:t>
            </a:r>
          </a:p>
          <a:p>
            <a:endParaRPr lang="en-US" dirty="0"/>
          </a:p>
          <a:p>
            <a:r>
              <a:rPr lang="en-US" sz="2000"/>
              <a:t>Is there enough information explaining ideas?</a:t>
            </a:r>
          </a:p>
          <a:p>
            <a:endParaRPr lang="en-US" dirty="0"/>
          </a:p>
          <a:p>
            <a:r>
              <a:rPr lang="en-US" sz="2000"/>
              <a:t>Did you include unneccessary information that confuses the readers?</a:t>
            </a:r>
            <a:endParaRPr lang="en-US" sz="2000" dirty="0"/>
          </a:p>
          <a:p>
            <a:endParaRPr lang="en-US" sz="2000" dirty="0"/>
          </a:p>
          <a:p>
            <a:r>
              <a:rPr lang="en-US" sz="2000"/>
              <a:t>Do the ideas in the essay flow in a logical order?</a:t>
            </a:r>
          </a:p>
        </p:txBody>
      </p:sp>
    </p:spTree>
    <p:extLst>
      <p:ext uri="{BB962C8B-B14F-4D97-AF65-F5344CB8AC3E}">
        <p14:creationId xmlns:p14="http://schemas.microsoft.com/office/powerpoint/2010/main" val="474026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C24CE-2BFB-D644-ACBA-A032D837BC4B}"/>
              </a:ext>
            </a:extLst>
          </p:cNvPr>
          <p:cNvSpPr>
            <a:spLocks noGrp="1"/>
          </p:cNvSpPr>
          <p:nvPr>
            <p:ph type="title"/>
          </p:nvPr>
        </p:nvSpPr>
        <p:spPr/>
        <p:txBody>
          <a:bodyPr/>
          <a:lstStyle/>
          <a:p>
            <a:r>
              <a:rPr lang="en-US" dirty="0"/>
              <a:t>Works Cited</a:t>
            </a:r>
          </a:p>
        </p:txBody>
      </p:sp>
      <p:sp>
        <p:nvSpPr>
          <p:cNvPr id="3" name="Content Placeholder 2">
            <a:extLst>
              <a:ext uri="{FF2B5EF4-FFF2-40B4-BE49-F238E27FC236}">
                <a16:creationId xmlns:a16="http://schemas.microsoft.com/office/drawing/2014/main" id="{9854B0B7-3342-694C-8855-478FA2D46373}"/>
              </a:ext>
            </a:extLst>
          </p:cNvPr>
          <p:cNvSpPr>
            <a:spLocks noGrp="1"/>
          </p:cNvSpPr>
          <p:nvPr>
            <p:ph idx="1"/>
          </p:nvPr>
        </p:nvSpPr>
        <p:spPr/>
        <p:txBody>
          <a:bodyPr vert="horz" lIns="91440" tIns="45720" rIns="91440" bIns="45720" rtlCol="0" anchor="t">
            <a:normAutofit/>
          </a:bodyPr>
          <a:lstStyle/>
          <a:p>
            <a:r>
              <a:rPr lang="en-US" sz="2000" dirty="0">
                <a:latin typeface="Arial"/>
                <a:cs typeface="Arial"/>
              </a:rPr>
              <a:t>(Writers On </a:t>
            </a:r>
            <a:r>
              <a:rPr lang="en-US" sz="2000" dirty="0" err="1">
                <a:latin typeface="Arial"/>
                <a:cs typeface="Arial"/>
              </a:rPr>
              <a:t>Revising,n.d</a:t>
            </a:r>
            <a:r>
              <a:rPr lang="en-US" sz="2000" dirty="0">
                <a:latin typeface="Arial"/>
                <a:cs typeface="Arial"/>
              </a:rPr>
              <a:t>), Retrieved on November 27,2018 (</a:t>
            </a:r>
            <a:r>
              <a:rPr lang="en-US" sz="2000" dirty="0">
                <a:latin typeface="Arial"/>
                <a:cs typeface="Arial"/>
                <a:hlinkClick r:id="rId2"/>
              </a:rPr>
              <a:t>https://writingcommons.org/writers-on-revising</a:t>
            </a:r>
            <a:r>
              <a:rPr lang="en-US" sz="2000" dirty="0">
                <a:latin typeface="Arial"/>
                <a:cs typeface="Arial"/>
              </a:rPr>
              <a:t>) </a:t>
            </a:r>
          </a:p>
        </p:txBody>
      </p:sp>
    </p:spTree>
    <p:extLst>
      <p:ext uri="{BB962C8B-B14F-4D97-AF65-F5344CB8AC3E}">
        <p14:creationId xmlns:p14="http://schemas.microsoft.com/office/powerpoint/2010/main" val="1436638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TF00001243</Template>
  <TotalTime>6</TotalTime>
  <Words>241</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Castellar</vt:lpstr>
      <vt:lpstr>Century Gothic</vt:lpstr>
      <vt:lpstr>Wingdings 3</vt:lpstr>
      <vt:lpstr>Ion Boardroom</vt:lpstr>
      <vt:lpstr>REVISion STRATEGIES</vt:lpstr>
      <vt:lpstr>What is revision? How does it differ from editing?</vt:lpstr>
      <vt:lpstr>What are some revision strategies we can use?/And how are they useful... </vt:lpstr>
      <vt:lpstr>Getting feedback</vt:lpstr>
      <vt:lpstr>Example</vt:lpstr>
      <vt:lpstr>Questions to keep in mind when revising:</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xhesika buzhiqi</dc:creator>
  <cp:lastModifiedBy>LORDILOLI</cp:lastModifiedBy>
  <cp:revision>688</cp:revision>
  <dcterms:created xsi:type="dcterms:W3CDTF">2015-09-22T16:57:55Z</dcterms:created>
  <dcterms:modified xsi:type="dcterms:W3CDTF">2018-12-11T09:23:50Z</dcterms:modified>
</cp:coreProperties>
</file>